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0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dt" idx="10"/>
          </p:nvPr>
        </p:nvSpPr>
        <p:spPr>
          <a:xfrm>
            <a:off x="10842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ftr" idx="11"/>
          </p:nvPr>
        </p:nvSpPr>
        <p:spPr>
          <a:xfrm>
            <a:off x="3522662" y="6096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69516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 rot="5400000">
            <a:off x="4991100" y="2171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 rot="5400000">
            <a:off x="1104900" y="342900"/>
            <a:ext cx="5486400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 rot="5400000">
            <a:off x="2819400" y="0"/>
            <a:ext cx="4114800" cy="7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373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body" idx="2"/>
          </p:nvPr>
        </p:nvSpPr>
        <p:spPr>
          <a:xfrm>
            <a:off x="4953000" y="1752600"/>
            <a:ext cx="3733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6D5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Google Shape;11;p1"/>
          <p:cNvCxnSpPr/>
          <p:nvPr/>
        </p:nvCxnSpPr>
        <p:spPr>
          <a:xfrm>
            <a:off x="1016000" y="1600200"/>
            <a:ext cx="76708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12" name="Google Shape;12;p1" descr="A:\minispir.GIF"/>
          <p:cNvPicPr preferRelativeResize="0"/>
          <p:nvPr/>
        </p:nvPicPr>
        <p:blipFill rotWithShape="1">
          <a:blip r:embed="rId12">
            <a:alphaModFix/>
          </a:blip>
          <a:srcRect b="5332"/>
          <a:stretch/>
        </p:blipFill>
        <p:spPr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" descr="A:\minispir.GIF"/>
          <p:cNvPicPr preferRelativeResize="0"/>
          <p:nvPr/>
        </p:nvPicPr>
        <p:blipFill rotWithShape="1">
          <a:blip r:embed="rId12">
            <a:alphaModFix/>
          </a:blip>
          <a:srcRect t="39999"/>
          <a:stretch/>
        </p:blipFill>
        <p:spPr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dt" idx="10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ftr" idx="11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sldNum" idx="12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6D58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 descr="Canvas"/>
          <p:cNvSpPr txBox="1"/>
          <p:nvPr/>
        </p:nvSpPr>
        <p:spPr>
          <a:xfrm>
            <a:off x="528637" y="201612"/>
            <a:ext cx="8397875" cy="6467475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4" name="Google Shape;84;p12" descr="A:\minispir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2" descr="Canvas"/>
          <p:cNvSpPr txBox="1"/>
          <p:nvPr/>
        </p:nvSpPr>
        <p:spPr>
          <a:xfrm>
            <a:off x="596900" y="4130675"/>
            <a:ext cx="1041400" cy="457200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6" name="Google Shape;86;p12" descr="A:\minispir.GIF"/>
          <p:cNvPicPr preferRelativeResize="0"/>
          <p:nvPr/>
        </p:nvPicPr>
        <p:blipFill rotWithShape="1">
          <a:blip r:embed="rId4">
            <a:alphaModFix/>
          </a:blip>
          <a:srcRect t="39999"/>
          <a:stretch/>
        </p:blipFill>
        <p:spPr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2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dt" idx="10"/>
          </p:nvPr>
        </p:nvSpPr>
        <p:spPr>
          <a:xfrm>
            <a:off x="10842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ftr" idx="11"/>
          </p:nvPr>
        </p:nvSpPr>
        <p:spPr>
          <a:xfrm>
            <a:off x="3522662" y="6096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sldNum" idx="12"/>
          </p:nvPr>
        </p:nvSpPr>
        <p:spPr>
          <a:xfrm>
            <a:off x="69516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mswenticky@jacksonsd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Times New Roman"/>
              <a:buNone/>
            </a:pPr>
            <a:r>
              <a:rPr lang="en-US" sz="7200" b="0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Welcome!</a:t>
            </a:r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•"/>
            </a:pPr>
            <a:r>
              <a:rPr lang="en-US" sz="4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 to School Night 20</a:t>
            </a:r>
            <a:r>
              <a:rPr lang="en-US" sz="4800"/>
              <a:t>21</a:t>
            </a:r>
            <a:endParaRPr/>
          </a:p>
        </p:txBody>
      </p:sp>
      <p:pic>
        <p:nvPicPr>
          <p:cNvPr id="104" name="Google Shape;10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9200" y="2614775"/>
            <a:ext cx="7095176" cy="398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Times New Roman"/>
              <a:buNone/>
            </a:pPr>
            <a:r>
              <a:rPr lang="en-US" sz="6000" b="0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Thanks for stopping by</a:t>
            </a:r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Char char="•"/>
            </a:pPr>
            <a:r>
              <a:rPr lang="en-US" sz="3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 for taking the time to visit </a:t>
            </a:r>
            <a:r>
              <a:rPr lang="en-US" sz="3600"/>
              <a:t>my</a:t>
            </a:r>
            <a:r>
              <a:rPr lang="en-US" sz="3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classroom this evening.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Char char="•"/>
            </a:pPr>
            <a:r>
              <a:rPr lang="en-US" sz="3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look forward to an exciting semester, filled with success.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ahoma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Welcome to back to school night!</a:t>
            </a:r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9248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Ms. </a:t>
            </a:r>
            <a:r>
              <a:rPr lang="en-US" sz="2800"/>
              <a:t>Donna Swenticky</a:t>
            </a:r>
            <a:endParaRPr/>
          </a:p>
          <a:p>
            <a:pPr marL="0" marR="0" lvl="0" indent="-1778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Subjects: Biol</a:t>
            </a:r>
            <a:r>
              <a:rPr lang="en-US" sz="2800"/>
              <a:t>ogy &amp; Conceptual Science</a:t>
            </a:r>
            <a:endParaRPr/>
          </a:p>
          <a:p>
            <a:pPr marL="0" marR="0" lvl="0" indent="-1778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Phone: 732-833-4701</a:t>
            </a:r>
            <a:endParaRPr/>
          </a:p>
          <a:p>
            <a:pPr marL="0" marR="0" lvl="0" indent="-1778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Email:   </a:t>
            </a:r>
            <a:r>
              <a:rPr lang="en-US" sz="2800" u="none">
                <a:solidFill>
                  <a:schemeClr val="dk1"/>
                </a:solidFill>
              </a:rPr>
              <a:t>d</a:t>
            </a:r>
            <a:r>
              <a:rPr lang="en-US" sz="28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mswenticky@jacksonsd.org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/>
              <a:t>Paraprofessional: Mr. Vega -Conceptual Science</a:t>
            </a:r>
            <a:endParaRPr sz="2800"/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/>
              <a:t>					   Mr. Holup -Biology</a:t>
            </a:r>
            <a:endParaRPr sz="2800"/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Times New Roman"/>
              <a:buNone/>
            </a:pPr>
            <a:r>
              <a:rPr lang="en-US" sz="7200" b="0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Mission</a:t>
            </a:r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provide students with hands-on lab experience.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Integrate technology – via internet, google, and wireless </a:t>
            </a:r>
            <a:r>
              <a:rPr lang="en-US" sz="4000"/>
              <a:t>chromebooks</a:t>
            </a:r>
            <a:r>
              <a:rPr lang="en-US" sz="4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the classroom. </a:t>
            </a:r>
            <a:endParaRPr/>
          </a:p>
        </p:txBody>
      </p:sp>
      <p:pic>
        <p:nvPicPr>
          <p:cNvPr id="117" name="Google Shape;117;p16" descr="bio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2575" y="5012975"/>
            <a:ext cx="2676525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79475" y="5326067"/>
            <a:ext cx="3392525" cy="1232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Times New Roman"/>
              <a:buNone/>
            </a:pPr>
            <a:r>
              <a:rPr lang="en-US" sz="6000" b="1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Strategies for Parents</a:t>
            </a:r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5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Checking Genesis and Google classroom!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hesitate to email </a:t>
            </a:r>
            <a:r>
              <a:rPr lang="en-US"/>
              <a:t>me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with questions.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Ensure that students keep organized, </a:t>
            </a:r>
            <a:r>
              <a:rPr lang="en-US"/>
              <a:t> utilize their chromebooks, participate, 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lang="en-US"/>
              <a:t>turn in all assignments</a:t>
            </a: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</a:t>
            </a:r>
            <a:r>
              <a:rPr lang="en-US"/>
              <a:t>our google classroom.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Encourage your student to utilize the online textbook study tools.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Times New Roman"/>
              <a:buNone/>
            </a:pPr>
            <a:r>
              <a:rPr lang="en-US" sz="5400" b="0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Things that help at home</a:t>
            </a:r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Keeping important papers and materials somewhere special, the final exam is cumulative.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your student talk to you about what they are doing. 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their doing </a:t>
            </a:r>
            <a:r>
              <a:rPr lang="en-US"/>
              <a:t>assignments</a:t>
            </a:r>
            <a:endParaRPr/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and studying.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1" name="Google Shape;131;p18" descr="ask-question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63025" y="4191000"/>
            <a:ext cx="16764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Times New Roman"/>
              <a:buNone/>
            </a:pPr>
            <a:r>
              <a:rPr lang="en-US" sz="8000" b="0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Grading</a:t>
            </a: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Biology &amp; Conceptual Science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Tests</a:t>
            </a:r>
            <a:r>
              <a:rPr lang="en-US" sz="2800"/>
              <a:t>,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quizzes, projects: </a:t>
            </a:r>
            <a:r>
              <a:rPr lang="en-US" sz="2800"/>
              <a:t>40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% 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Homework: </a:t>
            </a:r>
            <a:r>
              <a:rPr lang="en-US" sz="2800"/>
              <a:t>35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Classwork and participation: 2</a:t>
            </a:r>
            <a:r>
              <a:rPr lang="en-US" sz="2800"/>
              <a:t>5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 - includes labs, do nows, participation, and </a:t>
            </a:r>
            <a:r>
              <a:rPr lang="en-US" sz="2800"/>
              <a:t>classwork assignments- drills, practice,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behavioral expectations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8" name="Google Shape;138;p19" descr="grades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9125" y="4744800"/>
            <a:ext cx="2360300" cy="192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39702" y="4744800"/>
            <a:ext cx="2561448" cy="192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Times New Roman"/>
              <a:buNone/>
            </a:pPr>
            <a:r>
              <a:rPr lang="en-US" sz="5400" b="0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Make- up work</a:t>
            </a:r>
            <a:r>
              <a:rPr lang="en-US" sz="5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Missing assignments</a:t>
            </a: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students have </a:t>
            </a:r>
            <a:r>
              <a:rPr lang="en-US" sz="32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day</a:t>
            </a: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make up assignment after an absence.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Quizzes and tests need to be made up after school.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zero for an assignment becomes permanent if the answers are given in class unless the student is absent.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Times New Roman"/>
              <a:buNone/>
            </a:pPr>
            <a:r>
              <a:rPr lang="en-US" sz="6600" b="0" i="0" u="sng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Technology</a:t>
            </a:r>
            <a:endParaRPr/>
          </a:p>
        </p:txBody>
      </p:sp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7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Char char="•"/>
            </a:pPr>
            <a:r>
              <a:rPr lang="en-US" sz="4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are </a:t>
            </a:r>
            <a:r>
              <a:rPr lang="en-US" sz="4400"/>
              <a:t>online</a:t>
            </a:r>
            <a:r>
              <a:rPr lang="en-US" sz="4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Char char="–"/>
            </a:pPr>
            <a:r>
              <a:rPr lang="en-US"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out </a:t>
            </a:r>
            <a:r>
              <a:rPr lang="en-US" sz="4400"/>
              <a:t>my</a:t>
            </a:r>
            <a:r>
              <a:rPr lang="en-US"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class pages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Char char="–"/>
            </a:pPr>
            <a:r>
              <a:rPr lang="en-US"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 pages can be accessed from the school website.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Char char="–"/>
            </a:pPr>
            <a:r>
              <a:rPr lang="en-US"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Each class has a Google Classroom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Extra Help</a:t>
            </a:r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Char char="•"/>
            </a:pPr>
            <a:r>
              <a:rPr lang="en-US"/>
              <a:t> I am here to assist your child.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Char char="•"/>
            </a:pPr>
            <a:r>
              <a:rPr lang="en-US"/>
              <a:t>Use school gmail to contact me with concerns on homework, or questions.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Char char="•"/>
            </a:pPr>
            <a:r>
              <a:rPr lang="en-US"/>
              <a:t>I will do my best to respond back.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On-screen Show (4:3)</PresentationFormat>
  <Paragraphs>46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Tahoma</vt:lpstr>
      <vt:lpstr>Arial</vt:lpstr>
      <vt:lpstr>Notebook</vt:lpstr>
      <vt:lpstr>1_Notebook</vt:lpstr>
      <vt:lpstr>Welcome!</vt:lpstr>
      <vt:lpstr>Welcome to back to school night!</vt:lpstr>
      <vt:lpstr>Mission</vt:lpstr>
      <vt:lpstr>Strategies for Parents</vt:lpstr>
      <vt:lpstr>Things that help at home</vt:lpstr>
      <vt:lpstr>Grading</vt:lpstr>
      <vt:lpstr>Make- up work </vt:lpstr>
      <vt:lpstr>Technology</vt:lpstr>
      <vt:lpstr>Extra Help</vt:lpstr>
      <vt:lpstr>Thanks for stopping 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Swenticky, Donna</dc:creator>
  <cp:lastModifiedBy>Swenticky, Donna</cp:lastModifiedBy>
  <cp:revision>1</cp:revision>
  <dcterms:modified xsi:type="dcterms:W3CDTF">2021-09-21T17:02:21Z</dcterms:modified>
</cp:coreProperties>
</file>